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butus Slab" panose="020B0604020202020204" charset="0"/>
      <p:regular r:id="rId17"/>
    </p:embeddedFont>
    <p:embeddedFont>
      <p:font typeface="The Seasons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21.07.2024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35632" y="-361972"/>
            <a:ext cx="9798700" cy="4608500"/>
            <a:chOff x="0" y="0"/>
            <a:chExt cx="13064933" cy="6144667"/>
          </a:xfrm>
        </p:grpSpPr>
        <p:sp>
          <p:nvSpPr>
            <p:cNvPr id="5" name="Freeform 5"/>
            <p:cNvSpPr/>
            <p:nvPr/>
          </p:nvSpPr>
          <p:spPr>
            <a:xfrm>
              <a:off x="-628777" y="-324612"/>
              <a:ext cx="14469365" cy="6706616"/>
            </a:xfrm>
            <a:custGeom>
              <a:avLst/>
              <a:gdLst/>
              <a:ahLst/>
              <a:cxnLst/>
              <a:rect l="l" t="t" r="r" b="b"/>
              <a:pathLst>
                <a:path w="14469365" h="6706616">
                  <a:moveTo>
                    <a:pt x="1902841" y="587502"/>
                  </a:moveTo>
                  <a:cubicBezTo>
                    <a:pt x="0" y="770636"/>
                    <a:pt x="647065" y="1660398"/>
                    <a:pt x="1187704" y="1915795"/>
                  </a:cubicBezTo>
                  <a:cubicBezTo>
                    <a:pt x="1728343" y="2171192"/>
                    <a:pt x="3869690" y="2205228"/>
                    <a:pt x="5146675" y="2120138"/>
                  </a:cubicBezTo>
                  <a:cubicBezTo>
                    <a:pt x="6423660" y="2035048"/>
                    <a:pt x="7892415" y="1271270"/>
                    <a:pt x="8850249" y="1405001"/>
                  </a:cubicBezTo>
                  <a:cubicBezTo>
                    <a:pt x="9808083" y="1538732"/>
                    <a:pt x="10629646" y="2109978"/>
                    <a:pt x="10893552" y="2922143"/>
                  </a:cubicBezTo>
                  <a:cubicBezTo>
                    <a:pt x="11157458" y="3734308"/>
                    <a:pt x="10067798" y="5850128"/>
                    <a:pt x="10433812" y="6278372"/>
                  </a:cubicBezTo>
                  <a:cubicBezTo>
                    <a:pt x="10799826" y="6706616"/>
                    <a:pt x="12728321" y="6401816"/>
                    <a:pt x="13090144" y="5491734"/>
                  </a:cubicBezTo>
                  <a:cubicBezTo>
                    <a:pt x="13451967" y="4581652"/>
                    <a:pt x="14469365" y="1634744"/>
                    <a:pt x="12604877" y="817372"/>
                  </a:cubicBezTo>
                  <a:cubicBezTo>
                    <a:pt x="10740389" y="0"/>
                    <a:pt x="3805682" y="404495"/>
                    <a:pt x="1902841" y="587502"/>
                  </a:cubicBezTo>
                  <a:close/>
                </a:path>
              </a:pathLst>
            </a:custGeom>
            <a:solidFill>
              <a:srgbClr val="515D68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91770" y="4276528"/>
            <a:ext cx="13116550" cy="6713550"/>
            <a:chOff x="0" y="0"/>
            <a:chExt cx="17488733" cy="8951400"/>
          </a:xfrm>
        </p:grpSpPr>
        <p:sp>
          <p:nvSpPr>
            <p:cNvPr id="7" name="Freeform 7"/>
            <p:cNvSpPr/>
            <p:nvPr/>
          </p:nvSpPr>
          <p:spPr>
            <a:xfrm>
              <a:off x="-1342136" y="-515366"/>
              <a:ext cx="20178268" cy="10148570"/>
            </a:xfrm>
            <a:custGeom>
              <a:avLst/>
              <a:gdLst/>
              <a:ahLst/>
              <a:cxnLst/>
              <a:rect l="l" t="t" r="r" b="b"/>
              <a:pathLst>
                <a:path w="20178268" h="10148570">
                  <a:moveTo>
                    <a:pt x="2473452" y="1311148"/>
                  </a:moveTo>
                  <a:cubicBezTo>
                    <a:pt x="2703322" y="0"/>
                    <a:pt x="3805809" y="608711"/>
                    <a:pt x="3929380" y="1030224"/>
                  </a:cubicBezTo>
                  <a:cubicBezTo>
                    <a:pt x="4052951" y="1451737"/>
                    <a:pt x="3141853" y="2950083"/>
                    <a:pt x="3214116" y="3839845"/>
                  </a:cubicBezTo>
                  <a:cubicBezTo>
                    <a:pt x="3286379" y="4729607"/>
                    <a:pt x="3401441" y="5657469"/>
                    <a:pt x="4363466" y="6368415"/>
                  </a:cubicBezTo>
                  <a:cubicBezTo>
                    <a:pt x="5325491" y="7079361"/>
                    <a:pt x="7620127" y="8024495"/>
                    <a:pt x="8986647" y="8105267"/>
                  </a:cubicBezTo>
                  <a:cubicBezTo>
                    <a:pt x="10353167" y="8186039"/>
                    <a:pt x="11230102" y="6870700"/>
                    <a:pt x="12562459" y="6853682"/>
                  </a:cubicBezTo>
                  <a:cubicBezTo>
                    <a:pt x="13894816" y="6836664"/>
                    <a:pt x="16112872" y="7675245"/>
                    <a:pt x="16981298" y="8003032"/>
                  </a:cubicBezTo>
                  <a:cubicBezTo>
                    <a:pt x="17849724" y="8330819"/>
                    <a:pt x="20178268" y="8671306"/>
                    <a:pt x="17773142" y="8820404"/>
                  </a:cubicBezTo>
                  <a:cubicBezTo>
                    <a:pt x="15368016" y="8969502"/>
                    <a:pt x="5100066" y="10148570"/>
                    <a:pt x="2550033" y="8897112"/>
                  </a:cubicBezTo>
                  <a:cubicBezTo>
                    <a:pt x="0" y="7645653"/>
                    <a:pt x="2243582" y="2622296"/>
                    <a:pt x="2473452" y="1311148"/>
                  </a:cubicBezTo>
                  <a:close/>
                </a:path>
              </a:pathLst>
            </a:custGeom>
            <a:solidFill>
              <a:srgbClr val="515D68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8550" y="9535950"/>
            <a:ext cx="500400" cy="630600"/>
            <a:chOff x="0" y="0"/>
            <a:chExt cx="667200" cy="840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81450" y="9535950"/>
            <a:ext cx="500400" cy="630600"/>
            <a:chOff x="0" y="0"/>
            <a:chExt cx="667200" cy="840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57800" y="114550"/>
            <a:ext cx="500400" cy="630600"/>
            <a:chOff x="0" y="0"/>
            <a:chExt cx="667200" cy="840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443580" y="4019741"/>
            <a:ext cx="9355978" cy="2257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8"/>
              </a:lnSpc>
            </a:pPr>
            <a:r>
              <a:rPr lang="en-US" sz="7465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Television Series or Television Shows?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78950" y="2228871"/>
            <a:ext cx="6164630" cy="6371766"/>
          </a:xfrm>
          <a:custGeom>
            <a:avLst/>
            <a:gdLst/>
            <a:ahLst/>
            <a:cxnLst/>
            <a:rect l="l" t="t" r="r" b="b"/>
            <a:pathLst>
              <a:path w="6164630" h="6371766">
                <a:moveTo>
                  <a:pt x="0" y="0"/>
                </a:moveTo>
                <a:lnTo>
                  <a:pt x="6164630" y="0"/>
                </a:lnTo>
                <a:lnTo>
                  <a:pt x="6164630" y="6371766"/>
                </a:lnTo>
                <a:lnTo>
                  <a:pt x="0" y="63717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7376" y="-295156"/>
            <a:ext cx="20753950" cy="2380050"/>
            <a:chOff x="0" y="0"/>
            <a:chExt cx="27671933" cy="3173400"/>
          </a:xfrm>
        </p:grpSpPr>
        <p:sp>
          <p:nvSpPr>
            <p:cNvPr id="3" name="Freeform 3"/>
            <p:cNvSpPr/>
            <p:nvPr/>
          </p:nvSpPr>
          <p:spPr>
            <a:xfrm>
              <a:off x="-1791970" y="-98425"/>
              <a:ext cx="31723203" cy="3477133"/>
            </a:xfrm>
            <a:custGeom>
              <a:avLst/>
              <a:gdLst/>
              <a:ahLst/>
              <a:cxnLst/>
              <a:rect l="l" t="t" r="r" b="b"/>
              <a:pathLst>
                <a:path w="31723203" h="3477133">
                  <a:moveTo>
                    <a:pt x="4122293" y="184785"/>
                  </a:moveTo>
                  <a:cubicBezTo>
                    <a:pt x="0" y="369570"/>
                    <a:pt x="2452243" y="1440180"/>
                    <a:pt x="3185414" y="1610995"/>
                  </a:cubicBezTo>
                  <a:cubicBezTo>
                    <a:pt x="3918585" y="1781810"/>
                    <a:pt x="6547104" y="1197229"/>
                    <a:pt x="8520811" y="1210183"/>
                  </a:cubicBezTo>
                  <a:cubicBezTo>
                    <a:pt x="10494518" y="1223137"/>
                    <a:pt x="12932283" y="1761109"/>
                    <a:pt x="15027530" y="1689100"/>
                  </a:cubicBezTo>
                  <a:cubicBezTo>
                    <a:pt x="17122775" y="1617091"/>
                    <a:pt x="19352261" y="528320"/>
                    <a:pt x="21091780" y="778129"/>
                  </a:cubicBezTo>
                  <a:cubicBezTo>
                    <a:pt x="22831298" y="1027938"/>
                    <a:pt x="24488267" y="2899283"/>
                    <a:pt x="25464263" y="3188208"/>
                  </a:cubicBezTo>
                  <a:cubicBezTo>
                    <a:pt x="26440258" y="3477133"/>
                    <a:pt x="26538556" y="2959227"/>
                    <a:pt x="26947749" y="2511552"/>
                  </a:cubicBezTo>
                  <a:cubicBezTo>
                    <a:pt x="27356943" y="2063877"/>
                    <a:pt x="31723203" y="889889"/>
                    <a:pt x="27919045" y="502031"/>
                  </a:cubicBezTo>
                  <a:cubicBezTo>
                    <a:pt x="24114888" y="114173"/>
                    <a:pt x="8244459" y="0"/>
                    <a:pt x="4122293" y="184785"/>
                  </a:cubicBezTo>
                  <a:close/>
                </a:path>
              </a:pathLst>
            </a:custGeom>
            <a:solidFill>
              <a:srgbClr val="515D68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1364998" y="4276528"/>
            <a:ext cx="9742150" cy="6797400"/>
            <a:chOff x="0" y="0"/>
            <a:chExt cx="12989533" cy="9063200"/>
          </a:xfrm>
        </p:grpSpPr>
        <p:sp>
          <p:nvSpPr>
            <p:cNvPr id="5" name="Freeform 5"/>
            <p:cNvSpPr/>
            <p:nvPr/>
          </p:nvSpPr>
          <p:spPr>
            <a:xfrm>
              <a:off x="-961009" y="-515366"/>
              <a:ext cx="14863952" cy="10200767"/>
            </a:xfrm>
            <a:custGeom>
              <a:avLst/>
              <a:gdLst/>
              <a:ahLst/>
              <a:cxnLst/>
              <a:rect l="l" t="t" r="r" b="b"/>
              <a:pathLst>
                <a:path w="14863952" h="10200767">
                  <a:moveTo>
                    <a:pt x="1790065" y="1311148"/>
                  </a:moveTo>
                  <a:cubicBezTo>
                    <a:pt x="2019935" y="0"/>
                    <a:pt x="3122422" y="608711"/>
                    <a:pt x="3245866" y="1030224"/>
                  </a:cubicBezTo>
                  <a:cubicBezTo>
                    <a:pt x="3369310" y="1451737"/>
                    <a:pt x="2458339" y="2950083"/>
                    <a:pt x="2530729" y="3839845"/>
                  </a:cubicBezTo>
                  <a:cubicBezTo>
                    <a:pt x="2603119" y="4729607"/>
                    <a:pt x="3073654" y="5743067"/>
                    <a:pt x="3680079" y="6368415"/>
                  </a:cubicBezTo>
                  <a:cubicBezTo>
                    <a:pt x="4286504" y="6993763"/>
                    <a:pt x="4982591" y="7384034"/>
                    <a:pt x="6169660" y="7592314"/>
                  </a:cubicBezTo>
                  <a:cubicBezTo>
                    <a:pt x="7356729" y="7800594"/>
                    <a:pt x="9644253" y="7522972"/>
                    <a:pt x="10802366" y="7618349"/>
                  </a:cubicBezTo>
                  <a:cubicBezTo>
                    <a:pt x="11960479" y="7713726"/>
                    <a:pt x="12754356" y="7912354"/>
                    <a:pt x="13118719" y="8164830"/>
                  </a:cubicBezTo>
                  <a:cubicBezTo>
                    <a:pt x="13483082" y="8417306"/>
                    <a:pt x="14863953" y="9011031"/>
                    <a:pt x="12988544" y="9133078"/>
                  </a:cubicBezTo>
                  <a:cubicBezTo>
                    <a:pt x="11113135" y="9255125"/>
                    <a:pt x="3733038" y="10200767"/>
                    <a:pt x="1866519" y="8897112"/>
                  </a:cubicBezTo>
                  <a:cubicBezTo>
                    <a:pt x="0" y="7593457"/>
                    <a:pt x="1560195" y="2622296"/>
                    <a:pt x="1790065" y="1311148"/>
                  </a:cubicBezTo>
                  <a:close/>
                </a:path>
              </a:pathLst>
            </a:custGeom>
            <a:solidFill>
              <a:srgbClr val="515D68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1500" y="2434200"/>
            <a:ext cx="500400" cy="630600"/>
            <a:chOff x="0" y="0"/>
            <a:chExt cx="667200" cy="840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81450" y="9535950"/>
            <a:ext cx="500400" cy="630600"/>
            <a:chOff x="0" y="0"/>
            <a:chExt cx="667200" cy="840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541020" y="1070000"/>
            <a:ext cx="500400" cy="630600"/>
            <a:chOff x="0" y="0"/>
            <a:chExt cx="667200" cy="840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144000" y="4470418"/>
            <a:ext cx="764055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480"/>
              </a:lnSpc>
            </a:pPr>
            <a:r>
              <a:rPr lang="en-US" sz="104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Discussion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30486" y="1383742"/>
            <a:ext cx="6298917" cy="7754502"/>
          </a:xfrm>
          <a:custGeom>
            <a:avLst/>
            <a:gdLst/>
            <a:ahLst/>
            <a:cxnLst/>
            <a:rect l="l" t="t" r="r" b="b"/>
            <a:pathLst>
              <a:path w="6298917" h="7754502">
                <a:moveTo>
                  <a:pt x="0" y="0"/>
                </a:moveTo>
                <a:lnTo>
                  <a:pt x="6298918" y="0"/>
                </a:lnTo>
                <a:lnTo>
                  <a:pt x="6298918" y="7754502"/>
                </a:lnTo>
                <a:lnTo>
                  <a:pt x="0" y="77545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999599" y="2353731"/>
            <a:ext cx="314535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00"/>
              </a:lnSpc>
            </a:pPr>
            <a:r>
              <a:rPr lang="en-US" sz="120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02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55116" y="-1375262"/>
            <a:ext cx="8796500" cy="11184950"/>
          </a:xfrm>
          <a:custGeom>
            <a:avLst/>
            <a:gdLst/>
            <a:ahLst/>
            <a:cxnLst/>
            <a:rect l="l" t="t" r="r" b="b"/>
            <a:pathLst>
              <a:path w="8796500" h="11184950">
                <a:moveTo>
                  <a:pt x="0" y="0"/>
                </a:moveTo>
                <a:lnTo>
                  <a:pt x="8796500" y="0"/>
                </a:lnTo>
                <a:lnTo>
                  <a:pt x="8796500" y="11184950"/>
                </a:lnTo>
                <a:lnTo>
                  <a:pt x="0" y="11184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538800" y="2573926"/>
            <a:ext cx="500400" cy="630600"/>
            <a:chOff x="0" y="0"/>
            <a:chExt cx="667200" cy="840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78550" y="9535950"/>
            <a:ext cx="500400" cy="630600"/>
            <a:chOff x="0" y="0"/>
            <a:chExt cx="667200" cy="840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40250" y="2444197"/>
            <a:ext cx="12941391" cy="952500"/>
            <a:chOff x="0" y="0"/>
            <a:chExt cx="17255188" cy="127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255212" cy="1269985"/>
            </a:xfrm>
            <a:custGeom>
              <a:avLst/>
              <a:gdLst/>
              <a:ahLst/>
              <a:cxnLst/>
              <a:rect l="l" t="t" r="r" b="b"/>
              <a:pathLst>
                <a:path w="17255212" h="1269985">
                  <a:moveTo>
                    <a:pt x="0" y="0"/>
                  </a:moveTo>
                  <a:lnTo>
                    <a:pt x="17255212" y="0"/>
                  </a:lnTo>
                  <a:lnTo>
                    <a:pt x="17255212" y="1269985"/>
                  </a:lnTo>
                  <a:lnTo>
                    <a:pt x="0" y="126998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7255188" cy="1270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759"/>
                </a:lnSpc>
              </a:pPr>
              <a:r>
                <a:rPr lang="en-US" sz="4800">
                  <a:solidFill>
                    <a:srgbClr val="EEEEEE"/>
                  </a:solidFill>
                  <a:latin typeface="Arbutus Slab"/>
                  <a:ea typeface="Arbutus Slab"/>
                  <a:cs typeface="Arbutus Slab"/>
                  <a:sym typeface="Arbutus Slab"/>
                </a:rPr>
                <a:t>What is your favorite TV show?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0250" y="4903170"/>
            <a:ext cx="12941391" cy="952500"/>
            <a:chOff x="0" y="0"/>
            <a:chExt cx="17255188" cy="127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255212" cy="1269985"/>
            </a:xfrm>
            <a:custGeom>
              <a:avLst/>
              <a:gdLst/>
              <a:ahLst/>
              <a:cxnLst/>
              <a:rect l="l" t="t" r="r" b="b"/>
              <a:pathLst>
                <a:path w="17255212" h="1269985">
                  <a:moveTo>
                    <a:pt x="0" y="0"/>
                  </a:moveTo>
                  <a:lnTo>
                    <a:pt x="17255212" y="0"/>
                  </a:lnTo>
                  <a:lnTo>
                    <a:pt x="17255212" y="1269985"/>
                  </a:lnTo>
                  <a:lnTo>
                    <a:pt x="0" y="126998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7255188" cy="1270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759"/>
                </a:lnSpc>
              </a:pPr>
              <a:r>
                <a:rPr lang="en-US" sz="4800">
                  <a:solidFill>
                    <a:srgbClr val="EEEEEE"/>
                  </a:solidFill>
                  <a:latin typeface="Arbutus Slab"/>
                  <a:ea typeface="Arbutus Slab"/>
                  <a:cs typeface="Arbutus Slab"/>
                  <a:sym typeface="Arbutus Slab"/>
                </a:rPr>
                <a:t>Do you watch TV shows in English?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40250" y="7350681"/>
            <a:ext cx="12941391" cy="952500"/>
            <a:chOff x="0" y="0"/>
            <a:chExt cx="17255188" cy="127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255212" cy="1269985"/>
            </a:xfrm>
            <a:custGeom>
              <a:avLst/>
              <a:gdLst/>
              <a:ahLst/>
              <a:cxnLst/>
              <a:rect l="l" t="t" r="r" b="b"/>
              <a:pathLst>
                <a:path w="17255212" h="1269985">
                  <a:moveTo>
                    <a:pt x="0" y="0"/>
                  </a:moveTo>
                  <a:lnTo>
                    <a:pt x="17255212" y="0"/>
                  </a:lnTo>
                  <a:lnTo>
                    <a:pt x="17255212" y="1269985"/>
                  </a:lnTo>
                  <a:lnTo>
                    <a:pt x="0" y="126998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7255188" cy="1270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759"/>
                </a:lnSpc>
              </a:pPr>
              <a:r>
                <a:rPr lang="en-US" sz="4800">
                  <a:solidFill>
                    <a:srgbClr val="EEEEEE"/>
                  </a:solidFill>
                  <a:latin typeface="Arbutus Slab"/>
                  <a:ea typeface="Arbutus Slab"/>
                  <a:cs typeface="Arbutus Slab"/>
                  <a:sym typeface="Arbutus Slab"/>
                </a:rPr>
                <a:t>What types of TV shows do you not like?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531425" y="1124350"/>
            <a:ext cx="1522515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Discussion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069393" y="5532084"/>
            <a:ext cx="2461965" cy="3996962"/>
          </a:xfrm>
          <a:custGeom>
            <a:avLst/>
            <a:gdLst/>
            <a:ahLst/>
            <a:cxnLst/>
            <a:rect l="l" t="t" r="r" b="b"/>
            <a:pathLst>
              <a:path w="2461965" h="3996962">
                <a:moveTo>
                  <a:pt x="0" y="0"/>
                </a:moveTo>
                <a:lnTo>
                  <a:pt x="2461965" y="0"/>
                </a:lnTo>
                <a:lnTo>
                  <a:pt x="2461965" y="3996962"/>
                </a:lnTo>
                <a:lnTo>
                  <a:pt x="0" y="39969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55116" y="-1375262"/>
            <a:ext cx="8796500" cy="11184950"/>
          </a:xfrm>
          <a:custGeom>
            <a:avLst/>
            <a:gdLst/>
            <a:ahLst/>
            <a:cxnLst/>
            <a:rect l="l" t="t" r="r" b="b"/>
            <a:pathLst>
              <a:path w="8796500" h="11184950">
                <a:moveTo>
                  <a:pt x="0" y="0"/>
                </a:moveTo>
                <a:lnTo>
                  <a:pt x="8796500" y="0"/>
                </a:lnTo>
                <a:lnTo>
                  <a:pt x="8796500" y="11184950"/>
                </a:lnTo>
                <a:lnTo>
                  <a:pt x="0" y="11184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538800" y="2573926"/>
            <a:ext cx="500400" cy="630600"/>
            <a:chOff x="0" y="0"/>
            <a:chExt cx="667200" cy="840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78550" y="9535950"/>
            <a:ext cx="500400" cy="630600"/>
            <a:chOff x="0" y="0"/>
            <a:chExt cx="667200" cy="840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40250" y="2444197"/>
            <a:ext cx="12028323" cy="952500"/>
            <a:chOff x="0" y="0"/>
            <a:chExt cx="16037764" cy="127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037787" cy="1269985"/>
            </a:xfrm>
            <a:custGeom>
              <a:avLst/>
              <a:gdLst/>
              <a:ahLst/>
              <a:cxnLst/>
              <a:rect l="l" t="t" r="r" b="b"/>
              <a:pathLst>
                <a:path w="16037787" h="1269985">
                  <a:moveTo>
                    <a:pt x="0" y="0"/>
                  </a:moveTo>
                  <a:lnTo>
                    <a:pt x="16037787" y="0"/>
                  </a:lnTo>
                  <a:lnTo>
                    <a:pt x="16037787" y="1269985"/>
                  </a:lnTo>
                  <a:lnTo>
                    <a:pt x="0" y="126998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6037764" cy="1270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759"/>
                </a:lnSpc>
              </a:pPr>
              <a:r>
                <a:rPr lang="en-US" sz="4800">
                  <a:solidFill>
                    <a:srgbClr val="EEEEEE"/>
                  </a:solidFill>
                  <a:latin typeface="Arbutus Slab"/>
                  <a:ea typeface="Arbutus Slab"/>
                  <a:cs typeface="Arbutus Slab"/>
                  <a:sym typeface="Arbutus Slab"/>
                </a:rPr>
                <a:t>What is your favorite TV series?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0250" y="4429858"/>
            <a:ext cx="12028323" cy="1676400"/>
            <a:chOff x="0" y="0"/>
            <a:chExt cx="16037764" cy="2235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037787" cy="2235174"/>
            </a:xfrm>
            <a:custGeom>
              <a:avLst/>
              <a:gdLst/>
              <a:ahLst/>
              <a:cxnLst/>
              <a:rect l="l" t="t" r="r" b="b"/>
              <a:pathLst>
                <a:path w="16037787" h="2235174">
                  <a:moveTo>
                    <a:pt x="0" y="0"/>
                  </a:moveTo>
                  <a:lnTo>
                    <a:pt x="16037787" y="0"/>
                  </a:lnTo>
                  <a:lnTo>
                    <a:pt x="16037787" y="2235174"/>
                  </a:lnTo>
                  <a:lnTo>
                    <a:pt x="0" y="2235174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6037764" cy="2235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759"/>
                </a:lnSpc>
              </a:pPr>
              <a:r>
                <a:rPr lang="en-US" sz="4800">
                  <a:solidFill>
                    <a:srgbClr val="EEEEEE"/>
                  </a:solidFill>
                  <a:latin typeface="Arbutus Slab"/>
                  <a:ea typeface="Arbutus Slab"/>
                  <a:cs typeface="Arbutus Slab"/>
                  <a:sym typeface="Arbutus Slab"/>
                </a:rPr>
                <a:t>What TV series are you watching these days?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40250" y="7134958"/>
            <a:ext cx="12028323" cy="1676400"/>
            <a:chOff x="0" y="0"/>
            <a:chExt cx="16037764" cy="2235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037787" cy="2235174"/>
            </a:xfrm>
            <a:custGeom>
              <a:avLst/>
              <a:gdLst/>
              <a:ahLst/>
              <a:cxnLst/>
              <a:rect l="l" t="t" r="r" b="b"/>
              <a:pathLst>
                <a:path w="16037787" h="2235174">
                  <a:moveTo>
                    <a:pt x="0" y="0"/>
                  </a:moveTo>
                  <a:lnTo>
                    <a:pt x="16037787" y="0"/>
                  </a:lnTo>
                  <a:lnTo>
                    <a:pt x="16037787" y="2235174"/>
                  </a:lnTo>
                  <a:lnTo>
                    <a:pt x="0" y="2235174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6037764" cy="2235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759"/>
                </a:lnSpc>
              </a:pPr>
              <a:r>
                <a:rPr lang="en-US" sz="4800">
                  <a:solidFill>
                    <a:srgbClr val="EEEEEE"/>
                  </a:solidFill>
                  <a:latin typeface="Arbutus Slab"/>
                  <a:ea typeface="Arbutus Slab"/>
                  <a:cs typeface="Arbutus Slab"/>
                  <a:sym typeface="Arbutus Slab"/>
                </a:rPr>
                <a:t>Do you ever watch TV series in their original language?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531425" y="1124350"/>
            <a:ext cx="1522515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Discussion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556579" y="3455738"/>
            <a:ext cx="1837809" cy="5019350"/>
          </a:xfrm>
          <a:custGeom>
            <a:avLst/>
            <a:gdLst/>
            <a:ahLst/>
            <a:cxnLst/>
            <a:rect l="l" t="t" r="r" b="b"/>
            <a:pathLst>
              <a:path w="1837809" h="5019350">
                <a:moveTo>
                  <a:pt x="0" y="0"/>
                </a:moveTo>
                <a:lnTo>
                  <a:pt x="1837809" y="0"/>
                </a:lnTo>
                <a:lnTo>
                  <a:pt x="1837809" y="5019350"/>
                </a:lnTo>
                <a:lnTo>
                  <a:pt x="0" y="5019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55116" y="-1375262"/>
            <a:ext cx="8796500" cy="11184950"/>
          </a:xfrm>
          <a:custGeom>
            <a:avLst/>
            <a:gdLst/>
            <a:ahLst/>
            <a:cxnLst/>
            <a:rect l="l" t="t" r="r" b="b"/>
            <a:pathLst>
              <a:path w="8796500" h="11184950">
                <a:moveTo>
                  <a:pt x="0" y="0"/>
                </a:moveTo>
                <a:lnTo>
                  <a:pt x="8796500" y="0"/>
                </a:lnTo>
                <a:lnTo>
                  <a:pt x="8796500" y="11184950"/>
                </a:lnTo>
                <a:lnTo>
                  <a:pt x="0" y="11184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538800" y="2573926"/>
            <a:ext cx="500400" cy="630600"/>
            <a:chOff x="0" y="0"/>
            <a:chExt cx="667200" cy="840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78550" y="9535950"/>
            <a:ext cx="500400" cy="630600"/>
            <a:chOff x="0" y="0"/>
            <a:chExt cx="667200" cy="840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40250" y="2444197"/>
            <a:ext cx="12941391" cy="1676400"/>
            <a:chOff x="0" y="0"/>
            <a:chExt cx="17255188" cy="2235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255212" cy="2235174"/>
            </a:xfrm>
            <a:custGeom>
              <a:avLst/>
              <a:gdLst/>
              <a:ahLst/>
              <a:cxnLst/>
              <a:rect l="l" t="t" r="r" b="b"/>
              <a:pathLst>
                <a:path w="17255212" h="2235174">
                  <a:moveTo>
                    <a:pt x="0" y="0"/>
                  </a:moveTo>
                  <a:lnTo>
                    <a:pt x="17255212" y="0"/>
                  </a:lnTo>
                  <a:lnTo>
                    <a:pt x="17255212" y="2235174"/>
                  </a:lnTo>
                  <a:lnTo>
                    <a:pt x="0" y="2235174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7255188" cy="2235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759"/>
                </a:lnSpc>
              </a:pPr>
              <a:r>
                <a:rPr lang="en-US" sz="4800">
                  <a:solidFill>
                    <a:srgbClr val="EEEEEE"/>
                  </a:solidFill>
                  <a:latin typeface="Arbutus Slab"/>
                  <a:ea typeface="Arbutus Slab"/>
                  <a:cs typeface="Arbutus Slab"/>
                  <a:sym typeface="Arbutus Slab"/>
                </a:rPr>
                <a:t>Are there any TV series that you consider overrated? Why?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0250" y="4903170"/>
            <a:ext cx="12941391" cy="1676400"/>
            <a:chOff x="0" y="0"/>
            <a:chExt cx="17255188" cy="2235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255212" cy="2235174"/>
            </a:xfrm>
            <a:custGeom>
              <a:avLst/>
              <a:gdLst/>
              <a:ahLst/>
              <a:cxnLst/>
              <a:rect l="l" t="t" r="r" b="b"/>
              <a:pathLst>
                <a:path w="17255212" h="2235174">
                  <a:moveTo>
                    <a:pt x="0" y="0"/>
                  </a:moveTo>
                  <a:lnTo>
                    <a:pt x="17255212" y="0"/>
                  </a:lnTo>
                  <a:lnTo>
                    <a:pt x="17255212" y="2235174"/>
                  </a:lnTo>
                  <a:lnTo>
                    <a:pt x="0" y="2235174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7255188" cy="2235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759"/>
                </a:lnSpc>
              </a:pPr>
              <a:r>
                <a:rPr lang="en-US" sz="4800">
                  <a:solidFill>
                    <a:srgbClr val="EEEEEE"/>
                  </a:solidFill>
                  <a:latin typeface="Arbutus Slab"/>
                  <a:ea typeface="Arbutus Slab"/>
                  <a:cs typeface="Arbutus Slab"/>
                  <a:sym typeface="Arbutus Slab"/>
                </a:rPr>
                <a:t>Do you prefer current TV shows or old TV shows?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40250" y="7350681"/>
            <a:ext cx="12941391" cy="2400300"/>
            <a:chOff x="0" y="0"/>
            <a:chExt cx="17255188" cy="3200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255212" cy="3200363"/>
            </a:xfrm>
            <a:custGeom>
              <a:avLst/>
              <a:gdLst/>
              <a:ahLst/>
              <a:cxnLst/>
              <a:rect l="l" t="t" r="r" b="b"/>
              <a:pathLst>
                <a:path w="17255212" h="3200363">
                  <a:moveTo>
                    <a:pt x="0" y="0"/>
                  </a:moveTo>
                  <a:lnTo>
                    <a:pt x="17255212" y="0"/>
                  </a:lnTo>
                  <a:lnTo>
                    <a:pt x="17255212" y="3200363"/>
                  </a:lnTo>
                  <a:lnTo>
                    <a:pt x="0" y="3200363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7255188" cy="320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759"/>
                </a:lnSpc>
              </a:pPr>
              <a:r>
                <a:rPr lang="en-US" sz="4800">
                  <a:solidFill>
                    <a:srgbClr val="EEEEEE"/>
                  </a:solidFill>
                  <a:latin typeface="Arbutus Slab"/>
                  <a:ea typeface="Arbutus Slab"/>
                  <a:cs typeface="Arbutus Slab"/>
                  <a:sym typeface="Arbutus Slab"/>
                </a:rPr>
                <a:t>What makes you decide to watch a TV show/ series (ex. a commercial, a good review)?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531425" y="1124350"/>
            <a:ext cx="1522515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Discussion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375844" y="5790756"/>
            <a:ext cx="2155356" cy="3715868"/>
          </a:xfrm>
          <a:custGeom>
            <a:avLst/>
            <a:gdLst/>
            <a:ahLst/>
            <a:cxnLst/>
            <a:rect l="l" t="t" r="r" b="b"/>
            <a:pathLst>
              <a:path w="2155356" h="3715868">
                <a:moveTo>
                  <a:pt x="0" y="0"/>
                </a:moveTo>
                <a:lnTo>
                  <a:pt x="2155356" y="0"/>
                </a:lnTo>
                <a:lnTo>
                  <a:pt x="2155356" y="3715868"/>
                </a:lnTo>
                <a:lnTo>
                  <a:pt x="0" y="3715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436550" y="1811308"/>
            <a:ext cx="12509300" cy="9436850"/>
          </a:xfrm>
          <a:custGeom>
            <a:avLst/>
            <a:gdLst/>
            <a:ahLst/>
            <a:cxnLst/>
            <a:rect l="l" t="t" r="r" b="b"/>
            <a:pathLst>
              <a:path w="12509300" h="9436850">
                <a:moveTo>
                  <a:pt x="0" y="0"/>
                </a:moveTo>
                <a:lnTo>
                  <a:pt x="12509300" y="0"/>
                </a:lnTo>
                <a:lnTo>
                  <a:pt x="12509300" y="9436850"/>
                </a:lnTo>
                <a:lnTo>
                  <a:pt x="0" y="9436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2281276" y="-535498"/>
            <a:ext cx="10099250" cy="3015200"/>
            <a:chOff x="0" y="0"/>
            <a:chExt cx="13465667" cy="4020267"/>
          </a:xfrm>
        </p:grpSpPr>
        <p:sp>
          <p:nvSpPr>
            <p:cNvPr id="6" name="Freeform 6"/>
            <p:cNvSpPr/>
            <p:nvPr/>
          </p:nvSpPr>
          <p:spPr>
            <a:xfrm>
              <a:off x="-795401" y="-284607"/>
              <a:ext cx="14998064" cy="4554982"/>
            </a:xfrm>
            <a:custGeom>
              <a:avLst/>
              <a:gdLst/>
              <a:ahLst/>
              <a:cxnLst/>
              <a:rect l="l" t="t" r="r" b="b"/>
              <a:pathLst>
                <a:path w="14998064" h="4554982">
                  <a:moveTo>
                    <a:pt x="1864487" y="583184"/>
                  </a:moveTo>
                  <a:cubicBezTo>
                    <a:pt x="0" y="1166368"/>
                    <a:pt x="974725" y="3456686"/>
                    <a:pt x="1787779" y="4005834"/>
                  </a:cubicBezTo>
                  <a:cubicBezTo>
                    <a:pt x="2600833" y="4554982"/>
                    <a:pt x="5287010" y="4248404"/>
                    <a:pt x="6742938" y="3878072"/>
                  </a:cubicBezTo>
                  <a:cubicBezTo>
                    <a:pt x="8198866" y="3507740"/>
                    <a:pt x="9522079" y="2149729"/>
                    <a:pt x="10523220" y="1783715"/>
                  </a:cubicBezTo>
                  <a:cubicBezTo>
                    <a:pt x="11524360" y="1417701"/>
                    <a:pt x="12170028" y="1814957"/>
                    <a:pt x="12749657" y="1682242"/>
                  </a:cubicBezTo>
                  <a:cubicBezTo>
                    <a:pt x="13329285" y="1549527"/>
                    <a:pt x="13963650" y="1183386"/>
                    <a:pt x="14001241" y="987552"/>
                  </a:cubicBezTo>
                  <a:cubicBezTo>
                    <a:pt x="14038834" y="791718"/>
                    <a:pt x="14998064" y="574040"/>
                    <a:pt x="12975336" y="506730"/>
                  </a:cubicBezTo>
                  <a:cubicBezTo>
                    <a:pt x="10952607" y="439420"/>
                    <a:pt x="3729101" y="0"/>
                    <a:pt x="1864487" y="583184"/>
                  </a:cubicBezTo>
                  <a:close/>
                </a:path>
              </a:pathLst>
            </a:custGeom>
            <a:solidFill>
              <a:srgbClr val="515D68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86400" y="126200"/>
            <a:ext cx="500400" cy="630600"/>
            <a:chOff x="0" y="0"/>
            <a:chExt cx="667200" cy="840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889550" y="9535950"/>
            <a:ext cx="500400" cy="630600"/>
            <a:chOff x="0" y="0"/>
            <a:chExt cx="667200" cy="840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38247" y="4339275"/>
            <a:ext cx="8575950" cy="224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760"/>
              </a:lnSpc>
            </a:pPr>
            <a:r>
              <a:rPr lang="en-US" sz="148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Thanks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773586" y="1974575"/>
            <a:ext cx="4893182" cy="7456919"/>
          </a:xfrm>
          <a:custGeom>
            <a:avLst/>
            <a:gdLst/>
            <a:ahLst/>
            <a:cxnLst/>
            <a:rect l="l" t="t" r="r" b="b"/>
            <a:pathLst>
              <a:path w="4893182" h="7456919">
                <a:moveTo>
                  <a:pt x="0" y="0"/>
                </a:moveTo>
                <a:lnTo>
                  <a:pt x="4893182" y="0"/>
                </a:lnTo>
                <a:lnTo>
                  <a:pt x="4893182" y="7456919"/>
                </a:lnTo>
                <a:lnTo>
                  <a:pt x="0" y="745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3474" y="-918648"/>
            <a:ext cx="10099250" cy="3015200"/>
            <a:chOff x="0" y="0"/>
            <a:chExt cx="13465667" cy="4020267"/>
          </a:xfrm>
        </p:grpSpPr>
        <p:sp>
          <p:nvSpPr>
            <p:cNvPr id="3" name="Freeform 3"/>
            <p:cNvSpPr/>
            <p:nvPr/>
          </p:nvSpPr>
          <p:spPr>
            <a:xfrm>
              <a:off x="-795401" y="-284607"/>
              <a:ext cx="14998064" cy="4554982"/>
            </a:xfrm>
            <a:custGeom>
              <a:avLst/>
              <a:gdLst/>
              <a:ahLst/>
              <a:cxnLst/>
              <a:rect l="l" t="t" r="r" b="b"/>
              <a:pathLst>
                <a:path w="14998064" h="4554982">
                  <a:moveTo>
                    <a:pt x="1864487" y="583184"/>
                  </a:moveTo>
                  <a:cubicBezTo>
                    <a:pt x="0" y="1166368"/>
                    <a:pt x="974725" y="3456686"/>
                    <a:pt x="1787779" y="4005834"/>
                  </a:cubicBezTo>
                  <a:cubicBezTo>
                    <a:pt x="2600833" y="4554982"/>
                    <a:pt x="5287010" y="4248404"/>
                    <a:pt x="6742938" y="3878072"/>
                  </a:cubicBezTo>
                  <a:cubicBezTo>
                    <a:pt x="8198866" y="3507740"/>
                    <a:pt x="9522079" y="2149729"/>
                    <a:pt x="10523220" y="1783715"/>
                  </a:cubicBezTo>
                  <a:cubicBezTo>
                    <a:pt x="11524360" y="1417701"/>
                    <a:pt x="12170028" y="1814957"/>
                    <a:pt x="12749657" y="1682242"/>
                  </a:cubicBezTo>
                  <a:cubicBezTo>
                    <a:pt x="13329285" y="1549527"/>
                    <a:pt x="13963650" y="1183386"/>
                    <a:pt x="14001241" y="987552"/>
                  </a:cubicBezTo>
                  <a:cubicBezTo>
                    <a:pt x="14038834" y="791718"/>
                    <a:pt x="14998064" y="574040"/>
                    <a:pt x="12975336" y="506730"/>
                  </a:cubicBezTo>
                  <a:cubicBezTo>
                    <a:pt x="10952607" y="439420"/>
                    <a:pt x="3729101" y="0"/>
                    <a:pt x="1864487" y="583184"/>
                  </a:cubicBezTo>
                  <a:close/>
                </a:path>
              </a:pathLst>
            </a:custGeom>
            <a:solidFill>
              <a:srgbClr val="515D68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6530212" y="2000734"/>
            <a:ext cx="14022500" cy="9140050"/>
          </a:xfrm>
          <a:custGeom>
            <a:avLst/>
            <a:gdLst/>
            <a:ahLst/>
            <a:cxnLst/>
            <a:rect l="l" t="t" r="r" b="b"/>
            <a:pathLst>
              <a:path w="14022500" h="9140050">
                <a:moveTo>
                  <a:pt x="0" y="0"/>
                </a:moveTo>
                <a:lnTo>
                  <a:pt x="14022500" y="0"/>
                </a:lnTo>
                <a:lnTo>
                  <a:pt x="14022500" y="9140050"/>
                </a:lnTo>
                <a:lnTo>
                  <a:pt x="0" y="9140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86400" y="126200"/>
            <a:ext cx="500400" cy="630600"/>
            <a:chOff x="0" y="0"/>
            <a:chExt cx="667200" cy="840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889550" y="9535950"/>
            <a:ext cx="500400" cy="630600"/>
            <a:chOff x="0" y="0"/>
            <a:chExt cx="667200" cy="840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21625" y="5233701"/>
            <a:ext cx="5650950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</a:pPr>
            <a:r>
              <a:rPr lang="en-US" sz="8799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Guessing game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21625" y="2587451"/>
            <a:ext cx="314535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00"/>
              </a:lnSpc>
            </a:pPr>
            <a:r>
              <a:rPr lang="en-US" sz="120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01</a:t>
            </a:r>
          </a:p>
        </p:txBody>
      </p:sp>
      <p:sp>
        <p:nvSpPr>
          <p:cNvPr id="13" name="Freeform 13"/>
          <p:cNvSpPr/>
          <p:nvPr/>
        </p:nvSpPr>
        <p:spPr>
          <a:xfrm>
            <a:off x="8382574" y="1378924"/>
            <a:ext cx="8475236" cy="7529182"/>
          </a:xfrm>
          <a:custGeom>
            <a:avLst/>
            <a:gdLst/>
            <a:ahLst/>
            <a:cxnLst/>
            <a:rect l="l" t="t" r="r" b="b"/>
            <a:pathLst>
              <a:path w="8475236" h="7529182">
                <a:moveTo>
                  <a:pt x="0" y="0"/>
                </a:moveTo>
                <a:lnTo>
                  <a:pt x="8475236" y="0"/>
                </a:lnTo>
                <a:lnTo>
                  <a:pt x="8475236" y="7529182"/>
                </a:lnTo>
                <a:lnTo>
                  <a:pt x="0" y="7529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145150" y="114550"/>
            <a:ext cx="500400" cy="630600"/>
            <a:chOff x="0" y="0"/>
            <a:chExt cx="667200" cy="840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9650" y="589900"/>
            <a:ext cx="500400" cy="630600"/>
            <a:chOff x="0" y="0"/>
            <a:chExt cx="667200" cy="840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8152986" y="3940206"/>
            <a:ext cx="11735250" cy="7107100"/>
          </a:xfrm>
          <a:custGeom>
            <a:avLst/>
            <a:gdLst/>
            <a:ahLst/>
            <a:cxnLst/>
            <a:rect l="l" t="t" r="r" b="b"/>
            <a:pathLst>
              <a:path w="11735250" h="7107100">
                <a:moveTo>
                  <a:pt x="0" y="0"/>
                </a:moveTo>
                <a:lnTo>
                  <a:pt x="11735250" y="0"/>
                </a:lnTo>
                <a:lnTo>
                  <a:pt x="11735250" y="7107100"/>
                </a:lnTo>
                <a:lnTo>
                  <a:pt x="0" y="7107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6990200" y="9537800"/>
            <a:ext cx="500400" cy="630600"/>
            <a:chOff x="0" y="0"/>
            <a:chExt cx="667200" cy="840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5161630"/>
            <a:ext cx="7846200" cy="1964152"/>
            <a:chOff x="0" y="-135933"/>
            <a:chExt cx="2066489" cy="5799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66489" cy="379938"/>
            </a:xfrm>
            <a:custGeom>
              <a:avLst/>
              <a:gdLst/>
              <a:ahLst/>
              <a:cxnLst/>
              <a:rect l="l" t="t" r="r" b="b"/>
              <a:pathLst>
                <a:path w="2066489" h="379938">
                  <a:moveTo>
                    <a:pt x="50322" y="0"/>
                  </a:moveTo>
                  <a:lnTo>
                    <a:pt x="2016167" y="0"/>
                  </a:lnTo>
                  <a:cubicBezTo>
                    <a:pt x="2043959" y="0"/>
                    <a:pt x="2066489" y="22530"/>
                    <a:pt x="2066489" y="50322"/>
                  </a:cubicBezTo>
                  <a:lnTo>
                    <a:pt x="2066489" y="329616"/>
                  </a:lnTo>
                  <a:cubicBezTo>
                    <a:pt x="2066489" y="342962"/>
                    <a:pt x="2061187" y="355762"/>
                    <a:pt x="2051750" y="365199"/>
                  </a:cubicBezTo>
                  <a:cubicBezTo>
                    <a:pt x="2042313" y="374636"/>
                    <a:pt x="2029513" y="379938"/>
                    <a:pt x="2016167" y="379938"/>
                  </a:cubicBezTo>
                  <a:lnTo>
                    <a:pt x="50322" y="379938"/>
                  </a:lnTo>
                  <a:cubicBezTo>
                    <a:pt x="36976" y="379938"/>
                    <a:pt x="24176" y="374636"/>
                    <a:pt x="14739" y="365199"/>
                  </a:cubicBezTo>
                  <a:cubicBezTo>
                    <a:pt x="5302" y="355762"/>
                    <a:pt x="0" y="342962"/>
                    <a:pt x="0" y="329616"/>
                  </a:cubicBezTo>
                  <a:lnTo>
                    <a:pt x="0" y="50322"/>
                  </a:lnTo>
                  <a:cubicBezTo>
                    <a:pt x="0" y="36976"/>
                    <a:pt x="5302" y="24176"/>
                    <a:pt x="14739" y="14739"/>
                  </a:cubicBezTo>
                  <a:cubicBezTo>
                    <a:pt x="24176" y="5302"/>
                    <a:pt x="36976" y="0"/>
                    <a:pt x="50322" y="0"/>
                  </a:cubicBezTo>
                  <a:close/>
                </a:path>
              </a:pathLst>
            </a:custGeom>
            <a:solidFill>
              <a:srgbClr val="2020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35933"/>
              <a:ext cx="2066489" cy="579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 dirty="0">
                  <a:solidFill>
                    <a:srgbClr val="FFFFF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Cooking Show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260948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144000" y="3016281"/>
            <a:ext cx="800115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What is this type of TV Series/ Show?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145150" y="114550"/>
            <a:ext cx="500400" cy="630600"/>
            <a:chOff x="0" y="0"/>
            <a:chExt cx="667200" cy="840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9650" y="589900"/>
            <a:ext cx="500400" cy="630600"/>
            <a:chOff x="0" y="0"/>
            <a:chExt cx="667200" cy="840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8152986" y="3940206"/>
            <a:ext cx="11735250" cy="7107100"/>
          </a:xfrm>
          <a:custGeom>
            <a:avLst/>
            <a:gdLst/>
            <a:ahLst/>
            <a:cxnLst/>
            <a:rect l="l" t="t" r="r" b="b"/>
            <a:pathLst>
              <a:path w="11735250" h="7107100">
                <a:moveTo>
                  <a:pt x="0" y="0"/>
                </a:moveTo>
                <a:lnTo>
                  <a:pt x="11735250" y="0"/>
                </a:lnTo>
                <a:lnTo>
                  <a:pt x="11735250" y="7107100"/>
                </a:lnTo>
                <a:lnTo>
                  <a:pt x="0" y="7107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6990200" y="9537800"/>
            <a:ext cx="500400" cy="630600"/>
            <a:chOff x="0" y="0"/>
            <a:chExt cx="667200" cy="840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850462" y="1028700"/>
            <a:ext cx="5875142" cy="8229600"/>
          </a:xfrm>
          <a:custGeom>
            <a:avLst/>
            <a:gdLst/>
            <a:ahLst/>
            <a:cxnLst/>
            <a:rect l="l" t="t" r="r" b="b"/>
            <a:pathLst>
              <a:path w="5875142" h="8229600">
                <a:moveTo>
                  <a:pt x="0" y="0"/>
                </a:moveTo>
                <a:lnTo>
                  <a:pt x="5875142" y="0"/>
                </a:lnTo>
                <a:lnTo>
                  <a:pt x="58751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9144000" y="5329810"/>
            <a:ext cx="7846200" cy="2202047"/>
            <a:chOff x="0" y="-127282"/>
            <a:chExt cx="2066489" cy="5799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66489" cy="379938"/>
            </a:xfrm>
            <a:custGeom>
              <a:avLst/>
              <a:gdLst/>
              <a:ahLst/>
              <a:cxnLst/>
              <a:rect l="l" t="t" r="r" b="b"/>
              <a:pathLst>
                <a:path w="2066489" h="379938">
                  <a:moveTo>
                    <a:pt x="50322" y="0"/>
                  </a:moveTo>
                  <a:lnTo>
                    <a:pt x="2016167" y="0"/>
                  </a:lnTo>
                  <a:cubicBezTo>
                    <a:pt x="2043959" y="0"/>
                    <a:pt x="2066489" y="22530"/>
                    <a:pt x="2066489" y="50322"/>
                  </a:cubicBezTo>
                  <a:lnTo>
                    <a:pt x="2066489" y="329616"/>
                  </a:lnTo>
                  <a:cubicBezTo>
                    <a:pt x="2066489" y="342962"/>
                    <a:pt x="2061187" y="355762"/>
                    <a:pt x="2051750" y="365199"/>
                  </a:cubicBezTo>
                  <a:cubicBezTo>
                    <a:pt x="2042313" y="374636"/>
                    <a:pt x="2029513" y="379938"/>
                    <a:pt x="2016167" y="379938"/>
                  </a:cubicBezTo>
                  <a:lnTo>
                    <a:pt x="50322" y="379938"/>
                  </a:lnTo>
                  <a:cubicBezTo>
                    <a:pt x="36976" y="379938"/>
                    <a:pt x="24176" y="374636"/>
                    <a:pt x="14739" y="365199"/>
                  </a:cubicBezTo>
                  <a:cubicBezTo>
                    <a:pt x="5302" y="355762"/>
                    <a:pt x="0" y="342962"/>
                    <a:pt x="0" y="329616"/>
                  </a:cubicBezTo>
                  <a:lnTo>
                    <a:pt x="0" y="50322"/>
                  </a:lnTo>
                  <a:cubicBezTo>
                    <a:pt x="0" y="36976"/>
                    <a:pt x="5302" y="24176"/>
                    <a:pt x="14739" y="14739"/>
                  </a:cubicBezTo>
                  <a:cubicBezTo>
                    <a:pt x="24176" y="5302"/>
                    <a:pt x="36976" y="0"/>
                    <a:pt x="50322" y="0"/>
                  </a:cubicBezTo>
                  <a:close/>
                </a:path>
              </a:pathLst>
            </a:custGeom>
            <a:solidFill>
              <a:srgbClr val="2020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27282"/>
              <a:ext cx="2066489" cy="579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 dirty="0">
                  <a:solidFill>
                    <a:srgbClr val="FFFFF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Crime Series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0" y="3016281"/>
            <a:ext cx="784620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What is this type of TV Series/ Show?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145150" y="114550"/>
            <a:ext cx="500400" cy="630600"/>
            <a:chOff x="0" y="0"/>
            <a:chExt cx="667200" cy="840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9650" y="589900"/>
            <a:ext cx="500400" cy="630600"/>
            <a:chOff x="0" y="0"/>
            <a:chExt cx="667200" cy="840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8152986" y="3940206"/>
            <a:ext cx="11735250" cy="7107100"/>
          </a:xfrm>
          <a:custGeom>
            <a:avLst/>
            <a:gdLst/>
            <a:ahLst/>
            <a:cxnLst/>
            <a:rect l="l" t="t" r="r" b="b"/>
            <a:pathLst>
              <a:path w="11735250" h="7107100">
                <a:moveTo>
                  <a:pt x="0" y="0"/>
                </a:moveTo>
                <a:lnTo>
                  <a:pt x="11735250" y="0"/>
                </a:lnTo>
                <a:lnTo>
                  <a:pt x="11735250" y="7107100"/>
                </a:lnTo>
                <a:lnTo>
                  <a:pt x="0" y="7107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6990200" y="9537800"/>
            <a:ext cx="500400" cy="630600"/>
            <a:chOff x="0" y="0"/>
            <a:chExt cx="667200" cy="840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09850" y="1732792"/>
            <a:ext cx="8994440" cy="7195552"/>
          </a:xfrm>
          <a:custGeom>
            <a:avLst/>
            <a:gdLst/>
            <a:ahLst/>
            <a:cxnLst/>
            <a:rect l="l" t="t" r="r" b="b"/>
            <a:pathLst>
              <a:path w="8994440" h="7195552">
                <a:moveTo>
                  <a:pt x="0" y="0"/>
                </a:moveTo>
                <a:lnTo>
                  <a:pt x="8994440" y="0"/>
                </a:lnTo>
                <a:lnTo>
                  <a:pt x="8994440" y="7195552"/>
                </a:lnTo>
                <a:lnTo>
                  <a:pt x="0" y="71955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857839" y="3016281"/>
            <a:ext cx="7935086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What is this type of TV Series/ Show?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012789" y="5244464"/>
            <a:ext cx="7132361" cy="2202047"/>
            <a:chOff x="0" y="-133728"/>
            <a:chExt cx="1878482" cy="5799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78482" cy="379938"/>
            </a:xfrm>
            <a:custGeom>
              <a:avLst/>
              <a:gdLst/>
              <a:ahLst/>
              <a:cxnLst/>
              <a:rect l="l" t="t" r="r" b="b"/>
              <a:pathLst>
                <a:path w="1878482" h="379938">
                  <a:moveTo>
                    <a:pt x="55359" y="0"/>
                  </a:moveTo>
                  <a:lnTo>
                    <a:pt x="1823123" y="0"/>
                  </a:lnTo>
                  <a:cubicBezTo>
                    <a:pt x="1853697" y="0"/>
                    <a:pt x="1878482" y="24785"/>
                    <a:pt x="1878482" y="55359"/>
                  </a:cubicBezTo>
                  <a:lnTo>
                    <a:pt x="1878482" y="324579"/>
                  </a:lnTo>
                  <a:cubicBezTo>
                    <a:pt x="1878482" y="355153"/>
                    <a:pt x="1853697" y="379938"/>
                    <a:pt x="1823123" y="379938"/>
                  </a:cubicBezTo>
                  <a:lnTo>
                    <a:pt x="55359" y="379938"/>
                  </a:lnTo>
                  <a:cubicBezTo>
                    <a:pt x="24785" y="379938"/>
                    <a:pt x="0" y="355153"/>
                    <a:pt x="0" y="324579"/>
                  </a:cubicBezTo>
                  <a:lnTo>
                    <a:pt x="0" y="55359"/>
                  </a:lnTo>
                  <a:cubicBezTo>
                    <a:pt x="0" y="24785"/>
                    <a:pt x="24785" y="0"/>
                    <a:pt x="55359" y="0"/>
                  </a:cubicBezTo>
                  <a:close/>
                </a:path>
              </a:pathLst>
            </a:custGeom>
            <a:solidFill>
              <a:srgbClr val="2020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33728"/>
              <a:ext cx="1878482" cy="579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 dirty="0">
                  <a:solidFill>
                    <a:srgbClr val="FFFFF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Reality Show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145150" y="114550"/>
            <a:ext cx="500400" cy="630600"/>
            <a:chOff x="0" y="0"/>
            <a:chExt cx="667200" cy="840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9650" y="589900"/>
            <a:ext cx="500400" cy="630600"/>
            <a:chOff x="0" y="0"/>
            <a:chExt cx="667200" cy="840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8152986" y="3940206"/>
            <a:ext cx="11735250" cy="7107100"/>
          </a:xfrm>
          <a:custGeom>
            <a:avLst/>
            <a:gdLst/>
            <a:ahLst/>
            <a:cxnLst/>
            <a:rect l="l" t="t" r="r" b="b"/>
            <a:pathLst>
              <a:path w="11735250" h="7107100">
                <a:moveTo>
                  <a:pt x="0" y="0"/>
                </a:moveTo>
                <a:lnTo>
                  <a:pt x="11735250" y="0"/>
                </a:lnTo>
                <a:lnTo>
                  <a:pt x="11735250" y="7107100"/>
                </a:lnTo>
                <a:lnTo>
                  <a:pt x="0" y="7107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6990200" y="9537800"/>
            <a:ext cx="500400" cy="630600"/>
            <a:chOff x="0" y="0"/>
            <a:chExt cx="667200" cy="840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98284" y="1220500"/>
            <a:ext cx="5971552" cy="7962069"/>
          </a:xfrm>
          <a:custGeom>
            <a:avLst/>
            <a:gdLst/>
            <a:ahLst/>
            <a:cxnLst/>
            <a:rect l="l" t="t" r="r" b="b"/>
            <a:pathLst>
              <a:path w="5971552" h="7962069">
                <a:moveTo>
                  <a:pt x="0" y="0"/>
                </a:moveTo>
                <a:lnTo>
                  <a:pt x="5971551" y="0"/>
                </a:lnTo>
                <a:lnTo>
                  <a:pt x="5971551" y="7962069"/>
                </a:lnTo>
                <a:lnTo>
                  <a:pt x="0" y="79620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326614" y="3016281"/>
            <a:ext cx="7818536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What is this type of TV Series/ Show?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144000" y="5329810"/>
            <a:ext cx="7846200" cy="2202047"/>
            <a:chOff x="0" y="-127282"/>
            <a:chExt cx="2066489" cy="5799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66489" cy="379938"/>
            </a:xfrm>
            <a:custGeom>
              <a:avLst/>
              <a:gdLst/>
              <a:ahLst/>
              <a:cxnLst/>
              <a:rect l="l" t="t" r="r" b="b"/>
              <a:pathLst>
                <a:path w="2066489" h="379938">
                  <a:moveTo>
                    <a:pt x="50322" y="0"/>
                  </a:moveTo>
                  <a:lnTo>
                    <a:pt x="2016167" y="0"/>
                  </a:lnTo>
                  <a:cubicBezTo>
                    <a:pt x="2043959" y="0"/>
                    <a:pt x="2066489" y="22530"/>
                    <a:pt x="2066489" y="50322"/>
                  </a:cubicBezTo>
                  <a:lnTo>
                    <a:pt x="2066489" y="329616"/>
                  </a:lnTo>
                  <a:cubicBezTo>
                    <a:pt x="2066489" y="342962"/>
                    <a:pt x="2061187" y="355762"/>
                    <a:pt x="2051750" y="365199"/>
                  </a:cubicBezTo>
                  <a:cubicBezTo>
                    <a:pt x="2042313" y="374636"/>
                    <a:pt x="2029513" y="379938"/>
                    <a:pt x="2016167" y="379938"/>
                  </a:cubicBezTo>
                  <a:lnTo>
                    <a:pt x="50322" y="379938"/>
                  </a:lnTo>
                  <a:cubicBezTo>
                    <a:pt x="36976" y="379938"/>
                    <a:pt x="24176" y="374636"/>
                    <a:pt x="14739" y="365199"/>
                  </a:cubicBezTo>
                  <a:cubicBezTo>
                    <a:pt x="5302" y="355762"/>
                    <a:pt x="0" y="342962"/>
                    <a:pt x="0" y="329616"/>
                  </a:cubicBezTo>
                  <a:lnTo>
                    <a:pt x="0" y="50322"/>
                  </a:lnTo>
                  <a:cubicBezTo>
                    <a:pt x="0" y="36976"/>
                    <a:pt x="5302" y="24176"/>
                    <a:pt x="14739" y="14739"/>
                  </a:cubicBezTo>
                  <a:cubicBezTo>
                    <a:pt x="24176" y="5302"/>
                    <a:pt x="36976" y="0"/>
                    <a:pt x="50322" y="0"/>
                  </a:cubicBezTo>
                  <a:close/>
                </a:path>
              </a:pathLst>
            </a:custGeom>
            <a:solidFill>
              <a:srgbClr val="2020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27282"/>
              <a:ext cx="2066489" cy="579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 dirty="0">
                  <a:solidFill>
                    <a:srgbClr val="FFFFF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Educational Series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145150" y="114550"/>
            <a:ext cx="500400" cy="630600"/>
            <a:chOff x="0" y="0"/>
            <a:chExt cx="667200" cy="840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9650" y="589900"/>
            <a:ext cx="500400" cy="630600"/>
            <a:chOff x="0" y="0"/>
            <a:chExt cx="667200" cy="840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8152986" y="3940206"/>
            <a:ext cx="11735250" cy="7107100"/>
          </a:xfrm>
          <a:custGeom>
            <a:avLst/>
            <a:gdLst/>
            <a:ahLst/>
            <a:cxnLst/>
            <a:rect l="l" t="t" r="r" b="b"/>
            <a:pathLst>
              <a:path w="11735250" h="7107100">
                <a:moveTo>
                  <a:pt x="0" y="0"/>
                </a:moveTo>
                <a:lnTo>
                  <a:pt x="11735250" y="0"/>
                </a:lnTo>
                <a:lnTo>
                  <a:pt x="11735250" y="7107100"/>
                </a:lnTo>
                <a:lnTo>
                  <a:pt x="0" y="7107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6990200" y="9537800"/>
            <a:ext cx="500400" cy="630600"/>
            <a:chOff x="0" y="0"/>
            <a:chExt cx="667200" cy="840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1028700"/>
            <a:ext cx="6172200" cy="8229600"/>
          </a:xfrm>
          <a:custGeom>
            <a:avLst/>
            <a:gdLst/>
            <a:ahLst/>
            <a:cxnLst/>
            <a:rect l="l" t="t" r="r" b="b"/>
            <a:pathLst>
              <a:path w="6172200" h="8229600">
                <a:moveTo>
                  <a:pt x="0" y="0"/>
                </a:moveTo>
                <a:lnTo>
                  <a:pt x="6172200" y="0"/>
                </a:lnTo>
                <a:lnTo>
                  <a:pt x="61722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144000" y="3016281"/>
            <a:ext cx="784620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What is this type of TV Series/ Show?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144000" y="5291708"/>
            <a:ext cx="7868776" cy="2202047"/>
            <a:chOff x="0" y="-137317"/>
            <a:chExt cx="2072435" cy="5799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66489" cy="379938"/>
            </a:xfrm>
            <a:custGeom>
              <a:avLst/>
              <a:gdLst/>
              <a:ahLst/>
              <a:cxnLst/>
              <a:rect l="l" t="t" r="r" b="b"/>
              <a:pathLst>
                <a:path w="2066489" h="379938">
                  <a:moveTo>
                    <a:pt x="50322" y="0"/>
                  </a:moveTo>
                  <a:lnTo>
                    <a:pt x="2016167" y="0"/>
                  </a:lnTo>
                  <a:cubicBezTo>
                    <a:pt x="2043959" y="0"/>
                    <a:pt x="2066489" y="22530"/>
                    <a:pt x="2066489" y="50322"/>
                  </a:cubicBezTo>
                  <a:lnTo>
                    <a:pt x="2066489" y="329616"/>
                  </a:lnTo>
                  <a:cubicBezTo>
                    <a:pt x="2066489" y="342962"/>
                    <a:pt x="2061187" y="355762"/>
                    <a:pt x="2051750" y="365199"/>
                  </a:cubicBezTo>
                  <a:cubicBezTo>
                    <a:pt x="2042313" y="374636"/>
                    <a:pt x="2029513" y="379938"/>
                    <a:pt x="2016167" y="379938"/>
                  </a:cubicBezTo>
                  <a:lnTo>
                    <a:pt x="50322" y="379938"/>
                  </a:lnTo>
                  <a:cubicBezTo>
                    <a:pt x="36976" y="379938"/>
                    <a:pt x="24176" y="374636"/>
                    <a:pt x="14739" y="365199"/>
                  </a:cubicBezTo>
                  <a:cubicBezTo>
                    <a:pt x="5302" y="355762"/>
                    <a:pt x="0" y="342962"/>
                    <a:pt x="0" y="329616"/>
                  </a:cubicBezTo>
                  <a:lnTo>
                    <a:pt x="0" y="50322"/>
                  </a:lnTo>
                  <a:cubicBezTo>
                    <a:pt x="0" y="36976"/>
                    <a:pt x="5302" y="24176"/>
                    <a:pt x="14739" y="14739"/>
                  </a:cubicBezTo>
                  <a:cubicBezTo>
                    <a:pt x="24176" y="5302"/>
                    <a:pt x="36976" y="0"/>
                    <a:pt x="50322" y="0"/>
                  </a:cubicBezTo>
                  <a:close/>
                </a:path>
              </a:pathLst>
            </a:custGeom>
            <a:solidFill>
              <a:srgbClr val="2020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946" y="-137317"/>
              <a:ext cx="2066489" cy="579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 dirty="0">
                  <a:solidFill>
                    <a:srgbClr val="FFFFF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Game Show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145150" y="114550"/>
            <a:ext cx="500400" cy="630600"/>
            <a:chOff x="0" y="0"/>
            <a:chExt cx="667200" cy="840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9650" y="589900"/>
            <a:ext cx="500400" cy="630600"/>
            <a:chOff x="0" y="0"/>
            <a:chExt cx="667200" cy="840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8152986" y="3940206"/>
            <a:ext cx="11735250" cy="7107100"/>
          </a:xfrm>
          <a:custGeom>
            <a:avLst/>
            <a:gdLst/>
            <a:ahLst/>
            <a:cxnLst/>
            <a:rect l="l" t="t" r="r" b="b"/>
            <a:pathLst>
              <a:path w="11735250" h="7107100">
                <a:moveTo>
                  <a:pt x="0" y="0"/>
                </a:moveTo>
                <a:lnTo>
                  <a:pt x="11735250" y="0"/>
                </a:lnTo>
                <a:lnTo>
                  <a:pt x="11735250" y="7107100"/>
                </a:lnTo>
                <a:lnTo>
                  <a:pt x="0" y="7107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6990200" y="9537800"/>
            <a:ext cx="500400" cy="630600"/>
            <a:chOff x="0" y="0"/>
            <a:chExt cx="667200" cy="840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2337431" y="905200"/>
            <a:ext cx="5568733" cy="8353100"/>
          </a:xfrm>
          <a:custGeom>
            <a:avLst/>
            <a:gdLst/>
            <a:ahLst/>
            <a:cxnLst/>
            <a:rect l="l" t="t" r="r" b="b"/>
            <a:pathLst>
              <a:path w="5568733" h="8353100">
                <a:moveTo>
                  <a:pt x="0" y="0"/>
                </a:moveTo>
                <a:lnTo>
                  <a:pt x="5568734" y="0"/>
                </a:lnTo>
                <a:lnTo>
                  <a:pt x="5568734" y="8353100"/>
                </a:lnTo>
                <a:lnTo>
                  <a:pt x="0" y="8353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144000" y="3016281"/>
            <a:ext cx="800115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What is this type of TV Series/ Show?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144000" y="5291709"/>
            <a:ext cx="7846200" cy="2202047"/>
            <a:chOff x="0" y="-137317"/>
            <a:chExt cx="2066489" cy="5799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66489" cy="379938"/>
            </a:xfrm>
            <a:custGeom>
              <a:avLst/>
              <a:gdLst/>
              <a:ahLst/>
              <a:cxnLst/>
              <a:rect l="l" t="t" r="r" b="b"/>
              <a:pathLst>
                <a:path w="2066489" h="379938">
                  <a:moveTo>
                    <a:pt x="50322" y="0"/>
                  </a:moveTo>
                  <a:lnTo>
                    <a:pt x="2016167" y="0"/>
                  </a:lnTo>
                  <a:cubicBezTo>
                    <a:pt x="2043959" y="0"/>
                    <a:pt x="2066489" y="22530"/>
                    <a:pt x="2066489" y="50322"/>
                  </a:cubicBezTo>
                  <a:lnTo>
                    <a:pt x="2066489" y="329616"/>
                  </a:lnTo>
                  <a:cubicBezTo>
                    <a:pt x="2066489" y="342962"/>
                    <a:pt x="2061187" y="355762"/>
                    <a:pt x="2051750" y="365199"/>
                  </a:cubicBezTo>
                  <a:cubicBezTo>
                    <a:pt x="2042313" y="374636"/>
                    <a:pt x="2029513" y="379938"/>
                    <a:pt x="2016167" y="379938"/>
                  </a:cubicBezTo>
                  <a:lnTo>
                    <a:pt x="50322" y="379938"/>
                  </a:lnTo>
                  <a:cubicBezTo>
                    <a:pt x="36976" y="379938"/>
                    <a:pt x="24176" y="374636"/>
                    <a:pt x="14739" y="365199"/>
                  </a:cubicBezTo>
                  <a:cubicBezTo>
                    <a:pt x="5302" y="355762"/>
                    <a:pt x="0" y="342962"/>
                    <a:pt x="0" y="329616"/>
                  </a:cubicBezTo>
                  <a:lnTo>
                    <a:pt x="0" y="50322"/>
                  </a:lnTo>
                  <a:cubicBezTo>
                    <a:pt x="0" y="36976"/>
                    <a:pt x="5302" y="24176"/>
                    <a:pt x="14739" y="14739"/>
                  </a:cubicBezTo>
                  <a:cubicBezTo>
                    <a:pt x="24176" y="5302"/>
                    <a:pt x="36976" y="0"/>
                    <a:pt x="50322" y="0"/>
                  </a:cubicBezTo>
                  <a:close/>
                </a:path>
              </a:pathLst>
            </a:custGeom>
            <a:solidFill>
              <a:srgbClr val="2020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37317"/>
              <a:ext cx="2066489" cy="579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 dirty="0">
                  <a:solidFill>
                    <a:srgbClr val="FFFFF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Sitcom Series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075" y="421575"/>
            <a:ext cx="17297850" cy="9443850"/>
            <a:chOff x="0" y="0"/>
            <a:chExt cx="23063800" cy="12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63836" cy="12591796"/>
            </a:xfrm>
            <a:custGeom>
              <a:avLst/>
              <a:gdLst/>
              <a:ahLst/>
              <a:cxnLst/>
              <a:rect l="l" t="t" r="r" b="b"/>
              <a:pathLst>
                <a:path w="23063836" h="12591796">
                  <a:moveTo>
                    <a:pt x="12700" y="0"/>
                  </a:moveTo>
                  <a:lnTo>
                    <a:pt x="23051136" y="0"/>
                  </a:lnTo>
                  <a:cubicBezTo>
                    <a:pt x="23058121" y="0"/>
                    <a:pt x="23063836" y="5715"/>
                    <a:pt x="23063836" y="12700"/>
                  </a:cubicBezTo>
                  <a:lnTo>
                    <a:pt x="23063836" y="12579096"/>
                  </a:lnTo>
                  <a:cubicBezTo>
                    <a:pt x="23063836" y="12586081"/>
                    <a:pt x="23058121" y="12591796"/>
                    <a:pt x="23051136" y="12591796"/>
                  </a:cubicBezTo>
                  <a:lnTo>
                    <a:pt x="12700" y="12591796"/>
                  </a:lnTo>
                  <a:cubicBezTo>
                    <a:pt x="5715" y="12591796"/>
                    <a:pt x="0" y="12586081"/>
                    <a:pt x="0" y="1257909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579096"/>
                  </a:lnTo>
                  <a:lnTo>
                    <a:pt x="12700" y="12579096"/>
                  </a:lnTo>
                  <a:lnTo>
                    <a:pt x="12700" y="12566396"/>
                  </a:lnTo>
                  <a:lnTo>
                    <a:pt x="23051136" y="12566396"/>
                  </a:lnTo>
                  <a:lnTo>
                    <a:pt x="23051136" y="12579096"/>
                  </a:lnTo>
                  <a:lnTo>
                    <a:pt x="23038436" y="12579096"/>
                  </a:lnTo>
                  <a:lnTo>
                    <a:pt x="23038436" y="12700"/>
                  </a:lnTo>
                  <a:lnTo>
                    <a:pt x="23051136" y="12700"/>
                  </a:lnTo>
                  <a:lnTo>
                    <a:pt x="230511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145150" y="114550"/>
            <a:ext cx="500400" cy="630600"/>
            <a:chOff x="0" y="0"/>
            <a:chExt cx="667200" cy="840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9650" y="589900"/>
            <a:ext cx="500400" cy="630600"/>
            <a:chOff x="0" y="0"/>
            <a:chExt cx="667200" cy="840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8152986" y="3940206"/>
            <a:ext cx="11735250" cy="7107100"/>
          </a:xfrm>
          <a:custGeom>
            <a:avLst/>
            <a:gdLst/>
            <a:ahLst/>
            <a:cxnLst/>
            <a:rect l="l" t="t" r="r" b="b"/>
            <a:pathLst>
              <a:path w="11735250" h="7107100">
                <a:moveTo>
                  <a:pt x="0" y="0"/>
                </a:moveTo>
                <a:lnTo>
                  <a:pt x="11735250" y="0"/>
                </a:lnTo>
                <a:lnTo>
                  <a:pt x="11735250" y="7107100"/>
                </a:lnTo>
                <a:lnTo>
                  <a:pt x="0" y="7107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6990200" y="9537800"/>
            <a:ext cx="500400" cy="630600"/>
            <a:chOff x="0" y="0"/>
            <a:chExt cx="667200" cy="840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7258" cy="840740"/>
            </a:xfrm>
            <a:custGeom>
              <a:avLst/>
              <a:gdLst/>
              <a:ahLst/>
              <a:cxnLst/>
              <a:rect l="l" t="t" r="r" b="b"/>
              <a:pathLst>
                <a:path w="667258" h="840740">
                  <a:moveTo>
                    <a:pt x="0" y="420370"/>
                  </a:moveTo>
                  <a:lnTo>
                    <a:pt x="274574" y="346075"/>
                  </a:lnTo>
                  <a:lnTo>
                    <a:pt x="333629" y="0"/>
                  </a:lnTo>
                  <a:lnTo>
                    <a:pt x="392557" y="346075"/>
                  </a:lnTo>
                  <a:lnTo>
                    <a:pt x="667258" y="420370"/>
                  </a:lnTo>
                  <a:lnTo>
                    <a:pt x="392557" y="494665"/>
                  </a:lnTo>
                  <a:lnTo>
                    <a:pt x="333629" y="840740"/>
                  </a:lnTo>
                  <a:lnTo>
                    <a:pt x="274574" y="494665"/>
                  </a:lnTo>
                  <a:close/>
                </a:path>
              </a:pathLst>
            </a:custGeom>
            <a:solidFill>
              <a:srgbClr val="B739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1857928"/>
            <a:ext cx="8761526" cy="6571145"/>
          </a:xfrm>
          <a:custGeom>
            <a:avLst/>
            <a:gdLst/>
            <a:ahLst/>
            <a:cxnLst/>
            <a:rect l="l" t="t" r="r" b="b"/>
            <a:pathLst>
              <a:path w="8761526" h="6571145">
                <a:moveTo>
                  <a:pt x="0" y="0"/>
                </a:moveTo>
                <a:lnTo>
                  <a:pt x="8761526" y="0"/>
                </a:lnTo>
                <a:lnTo>
                  <a:pt x="8761526" y="6571144"/>
                </a:lnTo>
                <a:lnTo>
                  <a:pt x="0" y="65711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010017" y="3016281"/>
            <a:ext cx="7480583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202020"/>
                </a:solidFill>
                <a:latin typeface="Arbutus Slab"/>
                <a:ea typeface="Arbutus Slab"/>
                <a:cs typeface="Arbutus Slab"/>
                <a:sym typeface="Arbutus Slab"/>
              </a:rPr>
              <a:t>What is this type of TV Series/ Show?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827209" y="5018080"/>
            <a:ext cx="7846200" cy="2202047"/>
            <a:chOff x="0" y="-137240"/>
            <a:chExt cx="2066489" cy="5799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66489" cy="379938"/>
            </a:xfrm>
            <a:custGeom>
              <a:avLst/>
              <a:gdLst/>
              <a:ahLst/>
              <a:cxnLst/>
              <a:rect l="l" t="t" r="r" b="b"/>
              <a:pathLst>
                <a:path w="2066489" h="379938">
                  <a:moveTo>
                    <a:pt x="50322" y="0"/>
                  </a:moveTo>
                  <a:lnTo>
                    <a:pt x="2016167" y="0"/>
                  </a:lnTo>
                  <a:cubicBezTo>
                    <a:pt x="2043959" y="0"/>
                    <a:pt x="2066489" y="22530"/>
                    <a:pt x="2066489" y="50322"/>
                  </a:cubicBezTo>
                  <a:lnTo>
                    <a:pt x="2066489" y="329616"/>
                  </a:lnTo>
                  <a:cubicBezTo>
                    <a:pt x="2066489" y="342962"/>
                    <a:pt x="2061187" y="355762"/>
                    <a:pt x="2051750" y="365199"/>
                  </a:cubicBezTo>
                  <a:cubicBezTo>
                    <a:pt x="2042313" y="374636"/>
                    <a:pt x="2029513" y="379938"/>
                    <a:pt x="2016167" y="379938"/>
                  </a:cubicBezTo>
                  <a:lnTo>
                    <a:pt x="50322" y="379938"/>
                  </a:lnTo>
                  <a:cubicBezTo>
                    <a:pt x="36976" y="379938"/>
                    <a:pt x="24176" y="374636"/>
                    <a:pt x="14739" y="365199"/>
                  </a:cubicBezTo>
                  <a:cubicBezTo>
                    <a:pt x="5302" y="355762"/>
                    <a:pt x="0" y="342962"/>
                    <a:pt x="0" y="329616"/>
                  </a:cubicBezTo>
                  <a:lnTo>
                    <a:pt x="0" y="50322"/>
                  </a:lnTo>
                  <a:cubicBezTo>
                    <a:pt x="0" y="36976"/>
                    <a:pt x="5302" y="24176"/>
                    <a:pt x="14739" y="14739"/>
                  </a:cubicBezTo>
                  <a:cubicBezTo>
                    <a:pt x="24176" y="5302"/>
                    <a:pt x="36976" y="0"/>
                    <a:pt x="50322" y="0"/>
                  </a:cubicBezTo>
                  <a:close/>
                </a:path>
              </a:pathLst>
            </a:custGeom>
            <a:solidFill>
              <a:srgbClr val="2020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37240"/>
              <a:ext cx="2066489" cy="579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sz="6399" dirty="0">
                  <a:solidFill>
                    <a:srgbClr val="FFFFF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The Late night Show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225</Words>
  <Application>Microsoft Office PowerPoint</Application>
  <PresentationFormat>Custom</PresentationFormat>
  <Paragraphs>60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Arbutus Slab</vt:lpstr>
      <vt:lpstr>Calibri</vt:lpstr>
      <vt:lpstr>Arial</vt:lpstr>
      <vt:lpstr>The Seasons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 SHOWS/TV SERIES</dc:title>
  <cp:lastModifiedBy>Ngọc Phan</cp:lastModifiedBy>
  <cp:revision>2</cp:revision>
  <dcterms:created xsi:type="dcterms:W3CDTF">2006-08-16T00:00:00Z</dcterms:created>
  <dcterms:modified xsi:type="dcterms:W3CDTF">2024-07-21T03:28:10Z</dcterms:modified>
  <dc:identifier>DAGK-jigVUw</dc:identifier>
</cp:coreProperties>
</file>